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9" r:id="rId5"/>
    <p:sldId id="280" r:id="rId6"/>
    <p:sldId id="281" r:id="rId7"/>
    <p:sldId id="282" r:id="rId8"/>
    <p:sldId id="284" r:id="rId9"/>
    <p:sldId id="285" r:id="rId10"/>
    <p:sldId id="286" r:id="rId11"/>
    <p:sldId id="259" r:id="rId12"/>
    <p:sldId id="260" r:id="rId13"/>
    <p:sldId id="261" r:id="rId14"/>
    <p:sldId id="289" r:id="rId15"/>
    <p:sldId id="262" r:id="rId16"/>
    <p:sldId id="268" r:id="rId17"/>
    <p:sldId id="269" r:id="rId18"/>
    <p:sldId id="270" r:id="rId19"/>
    <p:sldId id="263" r:id="rId20"/>
    <p:sldId id="271" r:id="rId21"/>
    <p:sldId id="272" r:id="rId22"/>
    <p:sldId id="283" r:id="rId23"/>
    <p:sldId id="265" r:id="rId24"/>
    <p:sldId id="267" r:id="rId25"/>
    <p:sldId id="287" r:id="rId26"/>
    <p:sldId id="288" r:id="rId2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7"/>
    <p:restoredTop sz="94686"/>
  </p:normalViewPr>
  <p:slideViewPr>
    <p:cSldViewPr snapToGrid="0" snapToObjects="1" showGuides="1">
      <p:cViewPr>
        <p:scale>
          <a:sx n="103" d="100"/>
          <a:sy n="103" d="100"/>
        </p:scale>
        <p:origin x="936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7081C-EBBE-A245-B4C3-8F173AC19F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CF8687-EEE7-724D-B265-A76762109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6B2E8-8E24-994F-AA7E-9ACAE8CBB7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21EF78-2B08-114B-9065-E0970BE408DB}" type="datetimeFigureOut">
              <a:rPr kumimoji="1" lang="ko-Kore-KR" altLang="en-US" smtClean="0"/>
              <a:t>2021. 11. 19.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CB3DB1-270D-4D41-A7DF-761AC4540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14A5B2-C8B3-2447-8936-CD2635FB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CB6F2-978A-B84A-8EA5-1C5A6ADEF1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6875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EF895-D5BF-A448-9FB5-9182ECED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24C4B1-B411-724C-92E6-02226DA51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EC163F-B881-9440-BDBF-F46788980C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21EF78-2B08-114B-9065-E0970BE408DB}" type="datetimeFigureOut">
              <a:rPr kumimoji="1" lang="ko-Kore-KR" altLang="en-US" smtClean="0"/>
              <a:t>2021. 11. 19.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BBDF4F-EC70-EC4A-8EC8-CE60437C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D5AC2-C98F-9345-9F09-55CBA49C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CB6F2-978A-B84A-8EA5-1C5A6ADEF1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7297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4C8490-AE88-764F-8E54-FAF054EF40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0CF905-9123-774D-80F2-E9CD03808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6FAC0F-32CD-654C-92A5-34F9254F04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21EF78-2B08-114B-9065-E0970BE408DB}" type="datetimeFigureOut">
              <a:rPr kumimoji="1" lang="ko-Kore-KR" altLang="en-US" smtClean="0"/>
              <a:t>2021. 11. 19.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773B47-9D27-254C-B283-C9B2404C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F7626-008D-0D4D-85F5-2AB8CBBB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CB6F2-978A-B84A-8EA5-1C5A6ADEF1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4832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E5499-45D9-9B4F-959A-D16BF2C5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8F1B46-F132-264E-9EFB-FA23605D2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F6105D-02B6-4F44-9183-248D126576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21EF78-2B08-114B-9065-E0970BE408DB}" type="datetimeFigureOut">
              <a:rPr kumimoji="1" lang="ko-Kore-KR" altLang="en-US" smtClean="0"/>
              <a:t>2021. 11. 19.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9159A9-B6D9-0843-B14C-295D7F8C7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A118C7-5E27-8D45-99C8-26DD4D24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CB6F2-978A-B84A-8EA5-1C5A6ADEF1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605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03ED1-BF8A-D946-8CA8-F69A36133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F53E48-1A1A-0741-87FD-AA059A618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AD31A-8772-BC4E-B89B-A69A6E38A0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21EF78-2B08-114B-9065-E0970BE408DB}" type="datetimeFigureOut">
              <a:rPr kumimoji="1" lang="ko-Kore-KR" altLang="en-US" smtClean="0"/>
              <a:t>2021. 11. 19.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B3995E-06B5-6941-981D-036C88F36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5EB268-F521-834A-9BC9-A17A42AE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CB6F2-978A-B84A-8EA5-1C5A6ADEF1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1082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81BF3-5338-B84E-831F-AC9D8A89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B17B49-1533-D34E-96AB-5868480A0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5AD5A5-6781-D642-836B-08307C926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8A45AD-1F06-A84E-82EA-C6643337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21EF78-2B08-114B-9065-E0970BE408DB}" type="datetimeFigureOut">
              <a:rPr kumimoji="1" lang="ko-Kore-KR" altLang="en-US" smtClean="0"/>
              <a:t>2021. 11. 19.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5B3735-A065-FF4C-B6AD-70089FDF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3549CD-B772-F644-BE43-F57C096A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CB6F2-978A-B84A-8EA5-1C5A6ADEF1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7125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6FE60-36CB-3F4E-8204-A00189272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EED92-F73A-2E42-83D9-C646A40AD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072C89-EB8E-4A47-AAED-36C458DF68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50085F-7863-C54F-B357-8C691BE161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B9D399-4C23-9C4E-8D95-09E3DC4C95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ECC79D-1D65-FE43-AD8F-DED67CF5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21EF78-2B08-114B-9065-E0970BE408DB}" type="datetimeFigureOut">
              <a:rPr kumimoji="1" lang="ko-Kore-KR" altLang="en-US" smtClean="0"/>
              <a:t>2021. 11. 19.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EA8004-977E-784D-92EE-7366D497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4C9324-39B7-D349-9E93-CE65EE786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CB6F2-978A-B84A-8EA5-1C5A6ADEF1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9650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A8F61-750F-384F-8E32-2DE1A0E7C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013C89-A065-FA4F-97D0-770FBB5019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21EF78-2B08-114B-9065-E0970BE408DB}" type="datetimeFigureOut">
              <a:rPr kumimoji="1" lang="ko-Kore-KR" altLang="en-US" smtClean="0"/>
              <a:t>2021. 11. 19.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248E04-3E15-164C-837B-602BD4150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9F5FAE-0DFC-5B4E-BDAD-CF0F719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CB6F2-978A-B84A-8EA5-1C5A6ADEF1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9010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104DA-7158-024B-8BA5-797E6980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21EF78-2B08-114B-9065-E0970BE408DB}" type="datetimeFigureOut">
              <a:rPr kumimoji="1" lang="ko-Kore-KR" altLang="en-US" smtClean="0"/>
              <a:t>2021. 11. 19.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097FEF-413D-4440-88D0-5B29D26F8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4C6CF4-7672-EA43-A408-21A86F7D8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CB6F2-978A-B84A-8EA5-1C5A6ADEF1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5730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C17E5-586F-2B41-9971-9583638A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D59CE2-DC7E-3D47-8E43-E656570E9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AB2EBA-635B-C145-9984-B3971486D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C8A4C-E855-4949-83D5-1D5362E04C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21EF78-2B08-114B-9065-E0970BE408DB}" type="datetimeFigureOut">
              <a:rPr kumimoji="1" lang="ko-Kore-KR" altLang="en-US" smtClean="0"/>
              <a:t>2021. 11. 19.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440321-2B3F-BC4A-9934-8DC5F5AA5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2972A9-0424-A84F-928D-C7D59236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CB6F2-978A-B84A-8EA5-1C5A6ADEF1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226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B2005-9D38-504C-8E23-1A39680F6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8B06E1-7A88-AC4A-9652-20DAE918C2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D96D75-DE4A-5542-B4DF-0F05EC352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9C2FF6-72C5-D546-9976-794A5BDF65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21EF78-2B08-114B-9065-E0970BE408DB}" type="datetimeFigureOut">
              <a:rPr kumimoji="1" lang="ko-Kore-KR" altLang="en-US" smtClean="0"/>
              <a:t>2021. 11. 19.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E650D4-7D90-5542-9D7F-C59E110D7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404762-B44B-8643-9299-C8BBD67B0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CB6F2-978A-B84A-8EA5-1C5A6ADEF1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603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CEFEAE-F889-FF46-9335-5E35D0BA9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03" y="183978"/>
            <a:ext cx="11450594" cy="994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E7B9AA-BB61-2444-89C8-72EC05050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703" y="1285102"/>
            <a:ext cx="11450594" cy="507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F6E54-00CE-9748-8963-9ED4FF766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78097" y="64380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CB6F2-978A-B84A-8EA5-1C5A6ADEF17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529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anumGothic" panose="020D0604000000000000" pitchFamily="34" charset="-127"/>
          <a:ea typeface="NanumGothic" panose="020D0604000000000000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13.xml"/><Relationship Id="rId7" Type="http://schemas.openxmlformats.org/officeDocument/2006/relationships/slide" Target="slide23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19.xml"/><Relationship Id="rId4" Type="http://schemas.openxmlformats.org/officeDocument/2006/relationships/slide" Target="slide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bc0123.tistory.com/167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itol.tistory.com/52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EEAE5-EA5E-3340-A42D-D0C81B6EF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257" y="1603829"/>
            <a:ext cx="9637486" cy="2387600"/>
          </a:xfrm>
        </p:spPr>
        <p:txBody>
          <a:bodyPr anchor="ctr"/>
          <a:lstStyle/>
          <a:p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전자제조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산학협력 프로젝트</a:t>
            </a:r>
            <a:endParaRPr kumimoji="1" lang="ko-Kore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FB7BF2-8464-6A46-B2A2-E5928719FA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kumimoji="1" lang="ko-Kore-KR" altLang="en-US" dirty="0"/>
              <a:t>박강민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한보영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56445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C5822-7CC1-C048-A12A-2DE6EA09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기업 요청사항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C6E6C-9080-9B42-B23D-1C2655C4B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7"/>
            </a:pPr>
            <a:r>
              <a:rPr kumimoji="1" lang="ko-KR" altLang="en-US" dirty="0"/>
              <a:t>기타 문의사항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 startAt="4"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ore-KR" dirty="0"/>
          </a:p>
          <a:p>
            <a:pPr lvl="1"/>
            <a:r>
              <a:rPr kumimoji="1" lang="ko-KR" altLang="en-US" dirty="0"/>
              <a:t>당사 양식에 맞는 출력은 불가능합니다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하지만 다른 포맷으로는 출력할 수 있습니다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CSV </a:t>
            </a:r>
            <a:r>
              <a:rPr kumimoji="1" lang="ko-KR" altLang="en-US" dirty="0"/>
              <a:t>파일 결과물 출력 방법은 </a:t>
            </a:r>
            <a:r>
              <a:rPr kumimoji="1" lang="en-US" altLang="ko-KR" dirty="0"/>
              <a:t>2-7</a:t>
            </a:r>
            <a:r>
              <a:rPr kumimoji="1" lang="ko-KR" altLang="en-US" dirty="0"/>
              <a:t>을 참고하시면 됩니다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8126BACE-CAB0-464B-861E-ED220DB06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03" t="90077" r="1123" b="2065"/>
          <a:stretch/>
        </p:blipFill>
        <p:spPr>
          <a:xfrm>
            <a:off x="852616" y="2088292"/>
            <a:ext cx="4176584" cy="42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93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25891-F1EF-8241-9C45-3FC57E4CB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매뉴얼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1C2F62-45EB-0247-8AE3-0092CA5C9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ko-KR" dirty="0">
                <a:hlinkClick r:id="rId2" action="ppaction://hlinksldjump"/>
              </a:rPr>
              <a:t>phpMyAdmin</a:t>
            </a:r>
            <a:r>
              <a:rPr kumimoji="1" lang="ko-KR" altLang="en-US" dirty="0">
                <a:hlinkClick r:id="rId2" action="ppaction://hlinksldjump"/>
              </a:rPr>
              <a:t> 설치 방법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>
                <a:hlinkClick r:id="rId3" action="ppaction://hlinksldjump"/>
              </a:rPr>
              <a:t>제공 받은 </a:t>
            </a:r>
            <a:r>
              <a:rPr kumimoji="1" lang="en-US" altLang="ko-KR" dirty="0">
                <a:hlinkClick r:id="rId3" action="ppaction://hlinksldjump"/>
              </a:rPr>
              <a:t>DB</a:t>
            </a:r>
            <a:r>
              <a:rPr kumimoji="1" lang="ko-KR" altLang="en-US" dirty="0">
                <a:hlinkClick r:id="rId3" action="ppaction://hlinksldjump"/>
              </a:rPr>
              <a:t> 설치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>
                <a:hlinkClick r:id="rId4" action="ppaction://hlinksldjump"/>
              </a:rPr>
              <a:t>테이블 추가</a:t>
            </a:r>
            <a:r>
              <a:rPr kumimoji="1" lang="en-US" altLang="ko-KR" dirty="0">
                <a:hlinkClick r:id="rId4" action="ppaction://hlinksldjump"/>
              </a:rPr>
              <a:t>/</a:t>
            </a:r>
            <a:r>
              <a:rPr kumimoji="1" lang="ko-KR" altLang="en-US" dirty="0">
                <a:hlinkClick r:id="rId4" action="ppaction://hlinksldjump"/>
              </a:rPr>
              <a:t>삭제</a:t>
            </a:r>
            <a:r>
              <a:rPr kumimoji="1" lang="en-US" altLang="ko-KR" dirty="0">
                <a:hlinkClick r:id="rId4" action="ppaction://hlinksldjump"/>
              </a:rPr>
              <a:t>/</a:t>
            </a:r>
            <a:r>
              <a:rPr kumimoji="1" lang="ko-KR" altLang="en-US" dirty="0">
                <a:hlinkClick r:id="rId4" action="ppaction://hlinksldjump"/>
              </a:rPr>
              <a:t>업데이트 방법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>
                <a:hlinkClick r:id="rId5" action="ppaction://hlinksldjump"/>
              </a:rPr>
              <a:t>데이터 추가</a:t>
            </a:r>
            <a:r>
              <a:rPr kumimoji="1" lang="en-US" altLang="ko-KR" dirty="0">
                <a:hlinkClick r:id="rId5" action="ppaction://hlinksldjump"/>
              </a:rPr>
              <a:t>/</a:t>
            </a:r>
            <a:r>
              <a:rPr kumimoji="1" lang="ko-KR" altLang="en-US" dirty="0">
                <a:hlinkClick r:id="rId5" action="ppaction://hlinksldjump"/>
              </a:rPr>
              <a:t>삭제</a:t>
            </a:r>
            <a:r>
              <a:rPr kumimoji="1" lang="en-US" altLang="ko-KR" dirty="0">
                <a:hlinkClick r:id="rId5" action="ppaction://hlinksldjump"/>
              </a:rPr>
              <a:t>/</a:t>
            </a:r>
            <a:r>
              <a:rPr kumimoji="1" lang="ko-KR" altLang="en-US" dirty="0">
                <a:hlinkClick r:id="rId5" action="ppaction://hlinksldjump"/>
              </a:rPr>
              <a:t>업데이트 방법</a:t>
            </a:r>
            <a:endParaRPr kumimoji="1" lang="en-US" altLang="ko-Kore-KR" dirty="0"/>
          </a:p>
          <a:p>
            <a:pPr marL="514350" indent="-514350">
              <a:buFont typeface="+mj-lt"/>
              <a:buAutoNum type="arabicPeriod"/>
            </a:pPr>
            <a:r>
              <a:rPr kumimoji="1" lang="ko-Kore-KR" altLang="en-US" dirty="0">
                <a:hlinkClick r:id="rId6" action="ppaction://hlinksldjump"/>
              </a:rPr>
              <a:t>칼럼</a:t>
            </a:r>
            <a:r>
              <a:rPr kumimoji="1" lang="ko-KR" altLang="en-US" dirty="0">
                <a:hlinkClick r:id="rId6" action="ppaction://hlinksldjump"/>
              </a:rPr>
              <a:t> 추가</a:t>
            </a:r>
            <a:r>
              <a:rPr kumimoji="1" lang="en-US" altLang="ko-KR" dirty="0">
                <a:hlinkClick r:id="rId6" action="ppaction://hlinksldjump"/>
              </a:rPr>
              <a:t>/</a:t>
            </a:r>
            <a:r>
              <a:rPr kumimoji="1" lang="ko-KR" altLang="en-US" dirty="0">
                <a:hlinkClick r:id="rId6" action="ppaction://hlinksldjump"/>
              </a:rPr>
              <a:t>삭제</a:t>
            </a:r>
            <a:r>
              <a:rPr kumimoji="1" lang="en-US" altLang="ko-KR" dirty="0">
                <a:hlinkClick r:id="rId6" action="ppaction://hlinksldjump"/>
              </a:rPr>
              <a:t>/</a:t>
            </a:r>
            <a:r>
              <a:rPr kumimoji="1" lang="ko-KR" altLang="en-US" dirty="0">
                <a:hlinkClick r:id="rId6" action="ppaction://hlinksldjump"/>
              </a:rPr>
              <a:t>업데이트 방법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>
                <a:hlinkClick r:id="rId7" action="ppaction://hlinksldjump"/>
              </a:rPr>
              <a:t>검색 방법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>
                <a:hlinkClick r:id="rId8" action="ppaction://hlinksldjump"/>
              </a:rPr>
              <a:t>결과물 출력 방법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9428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9C54E-7E55-2747-A5F4-E4244EAD2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-1</a:t>
            </a:r>
            <a:r>
              <a:rPr kumimoji="1" lang="ko-KR" altLang="en-US" dirty="0"/>
              <a:t> </a:t>
            </a:r>
            <a:r>
              <a:rPr kumimoji="1" lang="en-US" altLang="ko-KR" dirty="0"/>
              <a:t>phpMyAdmin </a:t>
            </a:r>
            <a:r>
              <a:rPr kumimoji="1" lang="ko-KR" altLang="en-US" dirty="0"/>
              <a:t>설치 방법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22110D-C2E5-7B4E-86A3-ACFCEF3BD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윈도우 컴퓨터에 서버를 설치하는 방법은 아래 링크를 참고하시면 됩니다</a:t>
            </a:r>
            <a:endParaRPr kumimoji="1" lang="en" altLang="ko-Kore-KR" dirty="0"/>
          </a:p>
          <a:p>
            <a:r>
              <a:rPr kumimoji="1" lang="en" altLang="ko-Kore-KR" dirty="0">
                <a:hlinkClick r:id="rId2"/>
              </a:rPr>
              <a:t>https://abc0123.tistory.com/167</a:t>
            </a:r>
            <a:endParaRPr kumimoji="1" lang="en" altLang="ko-Kore-KR" dirty="0"/>
          </a:p>
          <a:p>
            <a:r>
              <a:rPr kumimoji="1" lang="ko-KR" altLang="en-US" dirty="0"/>
              <a:t>가장 설명이 잘 되어있는 링크입니다</a:t>
            </a:r>
            <a:endParaRPr kumimoji="1" lang="en-US" altLang="ko-KR" dirty="0"/>
          </a:p>
          <a:p>
            <a:r>
              <a:rPr kumimoji="1" lang="ko-KR" altLang="en-US" dirty="0"/>
              <a:t>순서대로 해당 프로그램을 모두 설치해야 합니다</a:t>
            </a:r>
            <a:endParaRPr kumimoji="1"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3149705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 descr="텍스트이(가) 표시된 사진&#10;&#10;자동 생성된 설명">
            <a:extLst>
              <a:ext uri="{FF2B5EF4-FFF2-40B4-BE49-F238E27FC236}">
                <a16:creationId xmlns:a16="http://schemas.microsoft.com/office/drawing/2014/main" id="{9C351790-3354-3B45-98AA-EF51B6863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329" y="1017650"/>
            <a:ext cx="10271342" cy="5656372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799C54E-7E55-2747-A5F4-E4244EAD2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-2</a:t>
            </a:r>
            <a:r>
              <a:rPr kumimoji="1" lang="ko-KR" altLang="en-US" dirty="0"/>
              <a:t> 제공 받은 </a:t>
            </a:r>
            <a:r>
              <a:rPr kumimoji="1" lang="en-US" altLang="ko-KR" dirty="0"/>
              <a:t>DB</a:t>
            </a:r>
            <a:r>
              <a:rPr kumimoji="1" lang="ko-KR" altLang="en-US" dirty="0"/>
              <a:t> 설치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18514-9EE3-B74E-83DF-185E14E6C7C9}"/>
              </a:ext>
            </a:extLst>
          </p:cNvPr>
          <p:cNvSpPr txBox="1"/>
          <p:nvPr/>
        </p:nvSpPr>
        <p:spPr>
          <a:xfrm>
            <a:off x="5491149" y="2605161"/>
            <a:ext cx="667201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②새로 만들 데이터베이스 명을 입력한 뒤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만들기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클릭합니다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4FA4D5-6F41-C04A-A0DD-5E15B6F7B8D4}"/>
              </a:ext>
            </a:extLst>
          </p:cNvPr>
          <p:cNvSpPr txBox="1"/>
          <p:nvPr/>
        </p:nvSpPr>
        <p:spPr>
          <a:xfrm>
            <a:off x="1300836" y="1402157"/>
            <a:ext cx="630890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①</a:t>
            </a:r>
            <a:r>
              <a:rPr kumimoji="1" lang="en-US" altLang="ko-Kore-KR" dirty="0"/>
              <a:t>‘New’ </a:t>
            </a:r>
            <a:r>
              <a:rPr kumimoji="1" lang="ko-KR" altLang="en-US" dirty="0"/>
              <a:t>버튼을 클릭해 새로운 데이터베이스를 만들어줍니다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5159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11" descr="텍스트이(가) 표시된 사진&#10;&#10;자동 생성된 설명">
            <a:extLst>
              <a:ext uri="{FF2B5EF4-FFF2-40B4-BE49-F238E27FC236}">
                <a16:creationId xmlns:a16="http://schemas.microsoft.com/office/drawing/2014/main" id="{563B78C0-8C6F-3C47-B169-45409D029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286" y="1026384"/>
            <a:ext cx="10381428" cy="5716995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799C54E-7E55-2747-A5F4-E4244EAD2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-2</a:t>
            </a:r>
            <a:r>
              <a:rPr kumimoji="1" lang="ko-KR" altLang="en-US" dirty="0"/>
              <a:t> 제공 받은 </a:t>
            </a:r>
            <a:r>
              <a:rPr kumimoji="1" lang="en-US" altLang="ko-KR" dirty="0"/>
              <a:t>DB</a:t>
            </a:r>
            <a:r>
              <a:rPr kumimoji="1" lang="ko-KR" altLang="en-US" dirty="0"/>
              <a:t> 설치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18514-9EE3-B74E-83DF-185E14E6C7C9}"/>
              </a:ext>
            </a:extLst>
          </p:cNvPr>
          <p:cNvSpPr txBox="1"/>
          <p:nvPr/>
        </p:nvSpPr>
        <p:spPr>
          <a:xfrm>
            <a:off x="6096000" y="1601236"/>
            <a:ext cx="392126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②상단의 탭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가져오기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선택합니다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4FA4D5-6F41-C04A-A0DD-5E15B6F7B8D4}"/>
              </a:ext>
            </a:extLst>
          </p:cNvPr>
          <p:cNvSpPr txBox="1"/>
          <p:nvPr/>
        </p:nvSpPr>
        <p:spPr>
          <a:xfrm>
            <a:off x="4688537" y="2249158"/>
            <a:ext cx="361188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③제공 받은 </a:t>
            </a:r>
            <a:r>
              <a:rPr kumimoji="1" lang="en-US" altLang="ko-KR" dirty="0"/>
              <a:t>DB</a:t>
            </a:r>
            <a:r>
              <a:rPr kumimoji="1" lang="ko-KR" altLang="en-US" dirty="0"/>
              <a:t>파일을 선택합니다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CF4A5-FFE7-F047-8E50-A8639BC15D80}"/>
              </a:ext>
            </a:extLst>
          </p:cNvPr>
          <p:cNvSpPr txBox="1"/>
          <p:nvPr/>
        </p:nvSpPr>
        <p:spPr>
          <a:xfrm>
            <a:off x="3349709" y="6304690"/>
            <a:ext cx="156966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④실행합니다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A6E22-49F7-8443-9874-10675ED57F64}"/>
              </a:ext>
            </a:extLst>
          </p:cNvPr>
          <p:cNvSpPr txBox="1"/>
          <p:nvPr/>
        </p:nvSpPr>
        <p:spPr>
          <a:xfrm>
            <a:off x="370703" y="2867384"/>
            <a:ext cx="432041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①새롭게 만든 데이터베이스를 선택한 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08597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A648B-50EB-024D-AFCF-EBF3DF92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-3</a:t>
            </a:r>
            <a:r>
              <a:rPr kumimoji="1" lang="ko-KR" altLang="en-US" dirty="0"/>
              <a:t> 테이블 추가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</a:t>
            </a:r>
            <a:r>
              <a:rPr kumimoji="1" lang="en-US" altLang="ko-KR" dirty="0"/>
              <a:t>/</a:t>
            </a:r>
            <a:r>
              <a:rPr kumimoji="1" lang="ko-KR" altLang="en-US" dirty="0"/>
              <a:t>업데이트 방법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93B44A-8767-8E48-BFFC-7C63D9765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추가</a:t>
            </a:r>
            <a:endParaRPr kumimoji="1" lang="en-US" altLang="ko-KR" sz="2400" dirty="0"/>
          </a:p>
          <a:p>
            <a:endParaRPr kumimoji="1" lang="ko-Kore-KR" altLang="en-US" sz="24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00C120B-C407-384F-AEC1-4D0530884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58" y="1285102"/>
            <a:ext cx="9819502" cy="5407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38D925-66B3-6447-AEB6-1189096E2E01}"/>
              </a:ext>
            </a:extLst>
          </p:cNvPr>
          <p:cNvSpPr txBox="1"/>
          <p:nvPr/>
        </p:nvSpPr>
        <p:spPr>
          <a:xfrm>
            <a:off x="3959488" y="1744790"/>
            <a:ext cx="150073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‘</a:t>
            </a:r>
            <a:r>
              <a:rPr kumimoji="1" lang="ko-KR" altLang="en-US" dirty="0"/>
              <a:t>구조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탭에서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FE91C-BABF-1B47-8075-5E34EE156D8A}"/>
              </a:ext>
            </a:extLst>
          </p:cNvPr>
          <p:cNvSpPr txBox="1"/>
          <p:nvPr/>
        </p:nvSpPr>
        <p:spPr>
          <a:xfrm>
            <a:off x="4709854" y="3114543"/>
            <a:ext cx="3166251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새 테이블을 만들 수 있습니다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945D0-27C7-EA43-B8BF-13CEFE309C33}"/>
              </a:ext>
            </a:extLst>
          </p:cNvPr>
          <p:cNvSpPr txBox="1"/>
          <p:nvPr/>
        </p:nvSpPr>
        <p:spPr>
          <a:xfrm>
            <a:off x="2530223" y="3804208"/>
            <a:ext cx="340189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테이블 명은 영어로 입력합니다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CD3EF-BE4A-E14D-AFE3-471F1FC4BB75}"/>
              </a:ext>
            </a:extLst>
          </p:cNvPr>
          <p:cNvSpPr txBox="1"/>
          <p:nvPr/>
        </p:nvSpPr>
        <p:spPr>
          <a:xfrm>
            <a:off x="6259886" y="3780567"/>
            <a:ext cx="339708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원하는 칼럼의 수를 입력한 다음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DE445-234D-4B4E-98D8-85859A2078CF}"/>
              </a:ext>
            </a:extLst>
          </p:cNvPr>
          <p:cNvSpPr txBox="1"/>
          <p:nvPr/>
        </p:nvSpPr>
        <p:spPr>
          <a:xfrm>
            <a:off x="10080202" y="4282044"/>
            <a:ext cx="133882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실행합니다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52208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A648B-50EB-024D-AFCF-EBF3DF92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-3</a:t>
            </a:r>
            <a:r>
              <a:rPr kumimoji="1" lang="ko-KR" altLang="en-US" dirty="0"/>
              <a:t> 테이블 추가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</a:t>
            </a:r>
            <a:r>
              <a:rPr kumimoji="1" lang="en-US" altLang="ko-KR" dirty="0"/>
              <a:t>/</a:t>
            </a:r>
            <a:r>
              <a:rPr kumimoji="1" lang="ko-KR" altLang="en-US" dirty="0"/>
              <a:t>업데이트 방법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93B44A-8767-8E48-BFFC-7C63D9765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삭제</a:t>
            </a:r>
            <a:endParaRPr kumimoji="1" lang="ko-Kore-KR" altLang="en-US" sz="24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00C120B-C407-384F-AEC1-4D0530884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58" y="1285102"/>
            <a:ext cx="9819502" cy="5407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38D925-66B3-6447-AEB6-1189096E2E01}"/>
              </a:ext>
            </a:extLst>
          </p:cNvPr>
          <p:cNvSpPr txBox="1"/>
          <p:nvPr/>
        </p:nvSpPr>
        <p:spPr>
          <a:xfrm>
            <a:off x="3959488" y="1744790"/>
            <a:ext cx="150073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‘</a:t>
            </a:r>
            <a:r>
              <a:rPr kumimoji="1" lang="ko-KR" altLang="en-US" dirty="0"/>
              <a:t>구조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탭에서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FE91C-BABF-1B47-8075-5E34EE156D8A}"/>
              </a:ext>
            </a:extLst>
          </p:cNvPr>
          <p:cNvSpPr txBox="1"/>
          <p:nvPr/>
        </p:nvSpPr>
        <p:spPr>
          <a:xfrm>
            <a:off x="6192665" y="2459635"/>
            <a:ext cx="362791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기존</a:t>
            </a:r>
            <a:r>
              <a:rPr kumimoji="1" lang="ko-KR" altLang="en-US" dirty="0"/>
              <a:t> 테이블을 삭제할 수 있습니다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64107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A648B-50EB-024D-AFCF-EBF3DF92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-3</a:t>
            </a:r>
            <a:r>
              <a:rPr kumimoji="1" lang="ko-KR" altLang="en-US" dirty="0"/>
              <a:t> 테이블 추가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</a:t>
            </a:r>
            <a:r>
              <a:rPr kumimoji="1" lang="en-US" altLang="ko-KR" dirty="0"/>
              <a:t>/</a:t>
            </a:r>
            <a:r>
              <a:rPr kumimoji="1" lang="ko-KR" altLang="en-US" dirty="0"/>
              <a:t>업데이트 방법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93B44A-8767-8E48-BFFC-7C63D9765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업데이트</a:t>
            </a:r>
            <a:endParaRPr kumimoji="1" lang="ko-Kore-KR" altLang="en-US" sz="24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00C120B-C407-384F-AEC1-4D0530884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58" y="1285102"/>
            <a:ext cx="9819502" cy="5407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38D925-66B3-6447-AEB6-1189096E2E01}"/>
              </a:ext>
            </a:extLst>
          </p:cNvPr>
          <p:cNvSpPr txBox="1"/>
          <p:nvPr/>
        </p:nvSpPr>
        <p:spPr>
          <a:xfrm>
            <a:off x="3959488" y="1744790"/>
            <a:ext cx="150714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‘</a:t>
            </a:r>
            <a:r>
              <a:rPr kumimoji="1" lang="ko-KR" altLang="en-US" dirty="0"/>
              <a:t>구조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탭에서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4720B-0BCD-DE44-9814-9D865748BB71}"/>
              </a:ext>
            </a:extLst>
          </p:cNvPr>
          <p:cNvSpPr txBox="1"/>
          <p:nvPr/>
        </p:nvSpPr>
        <p:spPr>
          <a:xfrm>
            <a:off x="4111888" y="2389144"/>
            <a:ext cx="306045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테이블을 선택합니다 그러면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3928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AEB02AB-9FA0-1B45-9DC7-94C859BE7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96" y="1126709"/>
            <a:ext cx="10276703" cy="565932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3A648B-50EB-024D-AFCF-EBF3DF92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-3</a:t>
            </a:r>
            <a:r>
              <a:rPr kumimoji="1" lang="ko-KR" altLang="en-US" dirty="0"/>
              <a:t> 테이블 추가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</a:t>
            </a:r>
            <a:r>
              <a:rPr kumimoji="1" lang="en-US" altLang="ko-KR" dirty="0"/>
              <a:t>/</a:t>
            </a:r>
            <a:r>
              <a:rPr kumimoji="1" lang="ko-KR" altLang="en-US" dirty="0"/>
              <a:t>업데이트 방법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93B44A-8767-8E48-BFFC-7C63D9765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업데이트</a:t>
            </a:r>
            <a:endParaRPr kumimoji="1" lang="ko-Kore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38D925-66B3-6447-AEB6-1189096E2E01}"/>
              </a:ext>
            </a:extLst>
          </p:cNvPr>
          <p:cNvSpPr txBox="1"/>
          <p:nvPr/>
        </p:nvSpPr>
        <p:spPr>
          <a:xfrm>
            <a:off x="5539906" y="1590128"/>
            <a:ext cx="306045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테이블의 구조가 나타납니다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FE91C-BABF-1B47-8075-5E34EE156D8A}"/>
              </a:ext>
            </a:extLst>
          </p:cNvPr>
          <p:cNvSpPr txBox="1"/>
          <p:nvPr/>
        </p:nvSpPr>
        <p:spPr>
          <a:xfrm>
            <a:off x="7633335" y="3031922"/>
            <a:ext cx="437331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변경하고 싶은 부분을 변경할 수 있습니다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33934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10A61-FC3F-264D-A7A5-ACAE7113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-4</a:t>
            </a:r>
            <a:r>
              <a:rPr kumimoji="1" lang="ko-KR" altLang="en-US" dirty="0"/>
              <a:t> 데이터 추가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</a:t>
            </a:r>
            <a:r>
              <a:rPr kumimoji="1" lang="en-US" altLang="ko-KR" dirty="0"/>
              <a:t>/</a:t>
            </a:r>
            <a:r>
              <a:rPr kumimoji="1" lang="ko-KR" altLang="en-US" dirty="0"/>
              <a:t>업데이트 방법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DE7506-A7EE-3E41-A68F-35221BFD1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400" dirty="0"/>
              <a:t>추가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A8B32A1-1CDF-9541-BF8F-600D9AD0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034" y="1138936"/>
            <a:ext cx="10051102" cy="5535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36E3C3-3701-094C-BE79-6DB27CEDDC17}"/>
              </a:ext>
            </a:extLst>
          </p:cNvPr>
          <p:cNvSpPr txBox="1"/>
          <p:nvPr/>
        </p:nvSpPr>
        <p:spPr>
          <a:xfrm>
            <a:off x="5442299" y="1621223"/>
            <a:ext cx="156004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‘</a:t>
            </a:r>
            <a:r>
              <a:rPr kumimoji="1" lang="ko-KR" altLang="en-US" dirty="0"/>
              <a:t>삽입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탭에서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11458-DB94-5E4C-94B4-C285A13DBE77}"/>
              </a:ext>
            </a:extLst>
          </p:cNvPr>
          <p:cNvSpPr txBox="1"/>
          <p:nvPr/>
        </p:nvSpPr>
        <p:spPr>
          <a:xfrm>
            <a:off x="7962548" y="4576291"/>
            <a:ext cx="385874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새로운 데이터를 추가할 수 있습니다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7604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365E4-67C1-4248-AB77-450C70737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B474AB-1BB4-1C42-97E7-734885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ko-Kore-KR" altLang="en-US" dirty="0"/>
              <a:t>기업</a:t>
            </a:r>
            <a:r>
              <a:rPr kumimoji="1" lang="ko-KR" altLang="en-US" dirty="0"/>
              <a:t> 요청사항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ore-KR" altLang="en-US" dirty="0"/>
              <a:t>매뉴얼</a:t>
            </a:r>
            <a:endParaRPr kumimoji="1" lang="en-US" altLang="ko-Kore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제공 테이블 설명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5356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7FD29E51-4946-DD42-99D1-A2E1F1BB8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11" y="1137366"/>
            <a:ext cx="9745362" cy="53667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D10A61-FC3F-264D-A7A5-ACAE7113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-4</a:t>
            </a:r>
            <a:r>
              <a:rPr kumimoji="1" lang="ko-KR" altLang="en-US" dirty="0"/>
              <a:t> 데이터 추가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</a:t>
            </a:r>
            <a:r>
              <a:rPr kumimoji="1" lang="en-US" altLang="ko-KR" dirty="0"/>
              <a:t>/</a:t>
            </a:r>
            <a:r>
              <a:rPr kumimoji="1" lang="ko-KR" altLang="en-US" dirty="0"/>
              <a:t>업데이트 방법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DE7506-A7EE-3E41-A68F-35221BFD1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400" dirty="0"/>
              <a:t>삭제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ECFE58-BD77-7043-85CA-E1E9DAA7E756}"/>
              </a:ext>
            </a:extLst>
          </p:cNvPr>
          <p:cNvSpPr txBox="1"/>
          <p:nvPr/>
        </p:nvSpPr>
        <p:spPr>
          <a:xfrm>
            <a:off x="5442299" y="1621223"/>
            <a:ext cx="150714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‘</a:t>
            </a:r>
            <a:r>
              <a:rPr kumimoji="1" lang="ko-KR" altLang="en-US" dirty="0"/>
              <a:t>보기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탭에서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EB5AA-9FED-034F-A0BC-5C837DA54125}"/>
              </a:ext>
            </a:extLst>
          </p:cNvPr>
          <p:cNvSpPr txBox="1"/>
          <p:nvPr/>
        </p:nvSpPr>
        <p:spPr>
          <a:xfrm>
            <a:off x="8135673" y="2698064"/>
            <a:ext cx="36856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데이터를 열람할 수 있습니다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9152C0-E38D-CA4D-B03A-E1784B35281B}"/>
              </a:ext>
            </a:extLst>
          </p:cNvPr>
          <p:cNvSpPr txBox="1"/>
          <p:nvPr/>
        </p:nvSpPr>
        <p:spPr>
          <a:xfrm>
            <a:off x="4865252" y="6023952"/>
            <a:ext cx="495039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‘</a:t>
            </a:r>
            <a:r>
              <a:rPr kumimoji="1" lang="ko-KR" altLang="en-US" dirty="0"/>
              <a:t>삭제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클릭하여 데이터를 삭제할 수 있습니다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35367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7FD29E51-4946-DD42-99D1-A2E1F1BB8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11" y="1137366"/>
            <a:ext cx="9745362" cy="53667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D10A61-FC3F-264D-A7A5-ACAE7113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-4</a:t>
            </a:r>
            <a:r>
              <a:rPr kumimoji="1" lang="ko-KR" altLang="en-US" dirty="0"/>
              <a:t> 데이터 추가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</a:t>
            </a:r>
            <a:r>
              <a:rPr kumimoji="1" lang="en-US" altLang="ko-KR" dirty="0"/>
              <a:t>/</a:t>
            </a:r>
            <a:r>
              <a:rPr kumimoji="1" lang="ko-KR" altLang="en-US" dirty="0"/>
              <a:t>업데이트 방법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DE7506-A7EE-3E41-A68F-35221BFD1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400" dirty="0"/>
              <a:t>업데이트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9152C0-E38D-CA4D-B03A-E1784B35281B}"/>
              </a:ext>
            </a:extLst>
          </p:cNvPr>
          <p:cNvSpPr txBox="1"/>
          <p:nvPr/>
        </p:nvSpPr>
        <p:spPr>
          <a:xfrm>
            <a:off x="4197987" y="5876218"/>
            <a:ext cx="546495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‘</a:t>
            </a:r>
            <a:r>
              <a:rPr kumimoji="1" lang="ko-KR" altLang="en-US" dirty="0"/>
              <a:t>수정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을 클릭하여 데이터를 업데이트 할 수 있습니다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44691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F4547-12B4-CE4F-9062-DAACF0483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-5</a:t>
            </a:r>
            <a:r>
              <a:rPr kumimoji="1" lang="ko-KR" altLang="en-US" dirty="0"/>
              <a:t> 칼럼 추가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</a:t>
            </a:r>
            <a:r>
              <a:rPr kumimoji="1" lang="en-US" altLang="ko-KR" dirty="0"/>
              <a:t>/</a:t>
            </a:r>
            <a:r>
              <a:rPr kumimoji="1" lang="ko-KR" altLang="en-US" dirty="0"/>
              <a:t>업데이트 방법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B685B0-BFFE-4D41-BDA1-7B864FFE6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400" dirty="0"/>
              <a:t>추가</a:t>
            </a:r>
            <a:endParaRPr kumimoji="1" lang="en-US" altLang="ko-Kore-KR" sz="2400" dirty="0"/>
          </a:p>
          <a:p>
            <a:r>
              <a:rPr kumimoji="1" lang="ko-Kore-KR" altLang="en-US" sz="2400" dirty="0"/>
              <a:t>삭제</a:t>
            </a:r>
            <a:endParaRPr kumimoji="1" lang="en-US" altLang="ko-Kore-KR" sz="2400" dirty="0"/>
          </a:p>
          <a:p>
            <a:r>
              <a:rPr kumimoji="1" lang="ko-Kore-KR" altLang="en-US" sz="2400" dirty="0"/>
              <a:t>업데이트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1BFCB6A-9432-6943-ABA8-53523C891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09966"/>
            <a:ext cx="10103708" cy="5564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4B4E6F-43FD-1843-82A1-8F1178713D6C}"/>
              </a:ext>
            </a:extLst>
          </p:cNvPr>
          <p:cNvSpPr txBox="1"/>
          <p:nvPr/>
        </p:nvSpPr>
        <p:spPr>
          <a:xfrm>
            <a:off x="4280764" y="1621223"/>
            <a:ext cx="150714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‘</a:t>
            </a:r>
            <a:r>
              <a:rPr kumimoji="1" lang="ko-KR" altLang="en-US" dirty="0"/>
              <a:t>구조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탭에서</a:t>
            </a:r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B44C11-B6CD-A645-BE64-463546FCBC0E}"/>
              </a:ext>
            </a:extLst>
          </p:cNvPr>
          <p:cNvSpPr txBox="1"/>
          <p:nvPr/>
        </p:nvSpPr>
        <p:spPr>
          <a:xfrm>
            <a:off x="3712352" y="5366346"/>
            <a:ext cx="609493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추가하고자 하는 컬럼의 수 만큼 컬럼을 추가할 수 있습니다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4A23A2-D809-D24D-8741-DF9F2C2DA836}"/>
              </a:ext>
            </a:extLst>
          </p:cNvPr>
          <p:cNvSpPr txBox="1"/>
          <p:nvPr/>
        </p:nvSpPr>
        <p:spPr>
          <a:xfrm>
            <a:off x="7299931" y="4410022"/>
            <a:ext cx="36631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업데이트</a:t>
            </a:r>
            <a:r>
              <a:rPr kumimoji="1" lang="en-US" altLang="ko-KR" dirty="0"/>
              <a:t>(</a:t>
            </a:r>
            <a:r>
              <a:rPr kumimoji="1" lang="ko-KR" altLang="en-US" dirty="0"/>
              <a:t>변경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삭제 가능합니다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26649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C4B3B-5692-7044-8DFE-974BFEAC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-6</a:t>
            </a:r>
            <a:r>
              <a:rPr kumimoji="1" lang="ko-KR" altLang="en-US" dirty="0"/>
              <a:t> 검색 방법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38C31E-2692-8042-8683-3C66F4CA8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400" dirty="0"/>
              <a:t>요청하신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factor</a:t>
            </a:r>
            <a:r>
              <a:rPr kumimoji="1" lang="ko-KR" altLang="en-US" sz="2400" dirty="0" err="1"/>
              <a:t>를</a:t>
            </a:r>
            <a:r>
              <a:rPr kumimoji="1" lang="ko-KR" altLang="en-US" sz="2400" dirty="0"/>
              <a:t> 고려한 테이블 생성 및 검색 방법은 다소 복잡합니다</a:t>
            </a:r>
            <a:r>
              <a:rPr kumimoji="1" lang="en-US" altLang="ko-KR" sz="2400" dirty="0"/>
              <a:t>.</a:t>
            </a:r>
          </a:p>
          <a:p>
            <a:r>
              <a:rPr kumimoji="1" lang="ko-KR" altLang="en-US" sz="2400" dirty="0"/>
              <a:t>예시를 하나 주시면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해당 쿼리를 알려드리겠습니다</a:t>
            </a:r>
            <a:r>
              <a:rPr kumimoji="1" lang="en-US" altLang="ko-KR" sz="2400" dirty="0"/>
              <a:t>.</a:t>
            </a:r>
          </a:p>
          <a:p>
            <a:r>
              <a:rPr kumimoji="1" lang="ko-KR" altLang="en-US" sz="2400" dirty="0"/>
              <a:t>해당 쿼리를 응용하시면 될 것 같습니다</a:t>
            </a:r>
            <a:r>
              <a:rPr kumimoji="1" lang="en-US" altLang="ko-KR" sz="2400" dirty="0"/>
              <a:t>.</a:t>
            </a:r>
          </a:p>
          <a:p>
            <a:r>
              <a:rPr kumimoji="1" lang="ko-Kore-KR" altLang="en-US" sz="2400" dirty="0"/>
              <a:t>혹은</a:t>
            </a:r>
            <a:r>
              <a:rPr kumimoji="1" lang="en-US" altLang="ko-Kore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 err="1"/>
              <a:t>mySQL</a:t>
            </a:r>
            <a:r>
              <a:rPr kumimoji="1" lang="ko-KR" altLang="en-US" sz="2400" dirty="0"/>
              <a:t>과 </a:t>
            </a:r>
            <a:r>
              <a:rPr kumimoji="1" lang="en-US" altLang="ko-KR" sz="2400" dirty="0"/>
              <a:t>phpMyAdmin</a:t>
            </a:r>
            <a:r>
              <a:rPr kumimoji="1" lang="ko-KR" altLang="en-US" sz="2400" dirty="0"/>
              <a:t>에 대한 공부가 필요합니다</a:t>
            </a:r>
            <a:r>
              <a:rPr kumimoji="1"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0060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 descr="텍스트이(가) 표시된 사진&#10;&#10;자동 생성된 설명">
            <a:extLst>
              <a:ext uri="{FF2B5EF4-FFF2-40B4-BE49-F238E27FC236}">
                <a16:creationId xmlns:a16="http://schemas.microsoft.com/office/drawing/2014/main" id="{983D5BFD-0374-DA4D-8283-608E13554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018" y="1014834"/>
            <a:ext cx="10485983" cy="5774573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3EF00D-4EC7-2E4B-892A-763D2C80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-7</a:t>
            </a:r>
            <a:r>
              <a:rPr kumimoji="1" lang="ko-KR" altLang="en-US" dirty="0"/>
              <a:t> 결과물 출력 방법</a:t>
            </a: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4425B-A135-0940-A388-0AA218851010}"/>
              </a:ext>
            </a:extLst>
          </p:cNvPr>
          <p:cNvSpPr txBox="1"/>
          <p:nvPr/>
        </p:nvSpPr>
        <p:spPr>
          <a:xfrm>
            <a:off x="5633775" y="1631043"/>
            <a:ext cx="369043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상단의 탭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내보내기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선택합니다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59189A-69C1-DC42-B3D3-159F1FBC0D2E}"/>
              </a:ext>
            </a:extLst>
          </p:cNvPr>
          <p:cNvSpPr txBox="1"/>
          <p:nvPr/>
        </p:nvSpPr>
        <p:spPr>
          <a:xfrm>
            <a:off x="4100468" y="3151243"/>
            <a:ext cx="444339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 형식을 </a:t>
            </a:r>
            <a:r>
              <a:rPr kumimoji="1" lang="en-US" altLang="ko-KR" dirty="0"/>
              <a:t>CSV for MS Excel</a:t>
            </a:r>
            <a:r>
              <a:rPr kumimoji="1" lang="ko-KR" altLang="en-US" dirty="0"/>
              <a:t>로 설정합니다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90198D-3D8A-5148-A2C4-D2D0F9BAE250}"/>
              </a:ext>
            </a:extLst>
          </p:cNvPr>
          <p:cNvSpPr txBox="1"/>
          <p:nvPr/>
        </p:nvSpPr>
        <p:spPr>
          <a:xfrm>
            <a:off x="3003720" y="3726677"/>
            <a:ext cx="133882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실행합니다</a:t>
            </a:r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6FDA98-0B52-264F-B612-79515516FA49}"/>
              </a:ext>
            </a:extLst>
          </p:cNvPr>
          <p:cNvSpPr/>
          <p:nvPr/>
        </p:nvSpPr>
        <p:spPr>
          <a:xfrm>
            <a:off x="2510971" y="4671443"/>
            <a:ext cx="85460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❖</a:t>
            </a:r>
            <a:r>
              <a:rPr kumimoji="1"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다운로드시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한글 깨짐 현상이 발생할 수 있으며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			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아래의 링크를 참조하여 해결하시면 됩니다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735907-295C-4A46-AC3C-4564AED1383D}"/>
              </a:ext>
            </a:extLst>
          </p:cNvPr>
          <p:cNvSpPr/>
          <p:nvPr/>
        </p:nvSpPr>
        <p:spPr>
          <a:xfrm>
            <a:off x="7478992" y="5432821"/>
            <a:ext cx="3540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" altLang="ko-Kore-KR" sz="2400" dirty="0">
                <a:hlinkClick r:id="rId3"/>
              </a:rPr>
              <a:t>https://titol.tistory.com/52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52913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818B5-C214-FF4B-ADC5-0906FD3F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제공 테이블 설명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C6E52-7890-FA4C-886E-B8197C1CE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komsa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pdf</a:t>
            </a:r>
            <a:r>
              <a:rPr kumimoji="1" lang="ko-KR" altLang="en-US" dirty="0"/>
              <a:t> 데이터와 </a:t>
            </a:r>
            <a:r>
              <a:rPr kumimoji="1" lang="en-US" altLang="ko-KR" dirty="0"/>
              <a:t>KOMSA</a:t>
            </a:r>
            <a:r>
              <a:rPr kumimoji="1" lang="ko-KR" altLang="en-US" dirty="0"/>
              <a:t> 홈페이지 데이터가 </a:t>
            </a:r>
            <a:r>
              <a:rPr kumimoji="1" lang="en-US" altLang="ko-KR" dirty="0"/>
              <a:t>KOMSA </a:t>
            </a:r>
            <a:r>
              <a:rPr kumimoji="1" lang="ko-KR" altLang="en-US" dirty="0"/>
              <a:t>데이터 기준으로 통합된 테이블</a:t>
            </a:r>
            <a:endParaRPr kumimoji="1" lang="en-US" altLang="ko-KR" dirty="0"/>
          </a:p>
          <a:p>
            <a:r>
              <a:rPr kumimoji="1" lang="en-US" altLang="ko-KR" dirty="0" err="1"/>
              <a:t>ship_pdf</a:t>
            </a:r>
            <a:r>
              <a:rPr kumimoji="1" lang="en-US" altLang="ko-KR" dirty="0"/>
              <a:t> : pdf</a:t>
            </a:r>
            <a:r>
              <a:rPr kumimoji="1" lang="ko-KR" altLang="en-US" dirty="0"/>
              <a:t> 데이터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13753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340F6-8491-FC4C-BBB4-8226708D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3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제공 테이블 설명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B50213-CFF3-B341-899F-51C63F625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 err="1"/>
              <a:t>komsa</a:t>
            </a:r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D99CCE-CA1A-9C4A-8D8A-E3FC7A05C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611"/>
            <a:ext cx="12192000" cy="80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BBE5B5-469A-7D41-8DC0-10A6913165CE}"/>
              </a:ext>
            </a:extLst>
          </p:cNvPr>
          <p:cNvSpPr txBox="1"/>
          <p:nvPr/>
        </p:nvSpPr>
        <p:spPr>
          <a:xfrm>
            <a:off x="5993027" y="2903875"/>
            <a:ext cx="314701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spped_norm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항해속력</a:t>
            </a:r>
            <a:endParaRPr kumimoji="1"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engine_type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기관종류</a:t>
            </a:r>
            <a:endParaRPr kumimoji="1"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engine_power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마력</a:t>
            </a:r>
            <a:endParaRPr kumimoji="1"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area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항해구역</a:t>
            </a:r>
            <a:endParaRPr kumimoji="1"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capacity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여객정원</a:t>
            </a:r>
            <a:endParaRPr kumimoji="1"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course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항로명</a:t>
            </a:r>
            <a:endParaRPr kumimoji="1"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company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선사</a:t>
            </a:r>
            <a:endParaRPr kumimoji="1"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local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지역</a:t>
            </a:r>
            <a:endParaRPr kumimoji="1" lang="en-US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birth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kumimoji="1"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선수년도</a:t>
            </a:r>
            <a:endParaRPr kumimoji="1" lang="ko-Kore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C1867E-18C9-E244-866E-10FAEB35D835}"/>
              </a:ext>
            </a:extLst>
          </p:cNvPr>
          <p:cNvSpPr/>
          <p:nvPr/>
        </p:nvSpPr>
        <p:spPr>
          <a:xfrm>
            <a:off x="854166" y="301088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id : DB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내의 기본 요소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name :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선박명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weight 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무게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height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장</a:t>
            </a:r>
            <a:endParaRPr lang="en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width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폭</a:t>
            </a:r>
            <a:endParaRPr lang="en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depth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심</a:t>
            </a:r>
            <a:endParaRPr lang="en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material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선형</a:t>
            </a:r>
            <a:endParaRPr lang="en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type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선종</a:t>
            </a:r>
            <a:endParaRPr lang="en" altLang="ko-Kore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sp</a:t>
            </a:r>
            <a:r>
              <a:rPr lang="en-US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e</a:t>
            </a:r>
            <a:r>
              <a:rPr lang="en" altLang="ko-Kore-KR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ed_max</a:t>
            </a:r>
            <a:r>
              <a:rPr lang="en" altLang="ko-Kore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: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최대속력</a:t>
            </a:r>
            <a:endParaRPr lang="ko-Kore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959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75C74-009E-B744-93A7-5552BF0CC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기업 요청사항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43BB946-78B3-564D-A705-124889E2D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761" y="1178096"/>
            <a:ext cx="10634477" cy="534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19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C5822-7CC1-C048-A12A-2DE6EA09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기업 요청사항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C6E6C-9080-9B42-B23D-1C2655C4B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ko-Kore-KR" altLang="en-US" dirty="0"/>
              <a:t>사이트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제목</a:t>
            </a:r>
            <a:r>
              <a:rPr kumimoji="1" lang="ko-KR" altLang="en-US" dirty="0"/>
              <a:t> 변경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endParaRPr kumimoji="1" lang="en-US" altLang="ko-Kore-KR" dirty="0"/>
          </a:p>
          <a:p>
            <a:pPr marL="514350" indent="-514350">
              <a:buFont typeface="+mj-lt"/>
              <a:buAutoNum type="arabicPeriod"/>
            </a:pPr>
            <a:endParaRPr kumimoji="1" lang="en-US" altLang="ko-Kore-KR" dirty="0"/>
          </a:p>
          <a:p>
            <a:pPr lvl="1"/>
            <a:r>
              <a:rPr kumimoji="1" lang="ko-KR" altLang="en-US" dirty="0"/>
              <a:t>사이트 고유 </a:t>
            </a:r>
            <a:r>
              <a:rPr kumimoji="1" lang="ko-KR" altLang="en-US" dirty="0" err="1"/>
              <a:t>이름이여서</a:t>
            </a:r>
            <a:r>
              <a:rPr kumimoji="1" lang="ko-KR" altLang="en-US" dirty="0"/>
              <a:t> 변경은 불가능합니다</a:t>
            </a:r>
            <a:endParaRPr kumimoji="1" lang="ko-Kore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4C54856-E622-E44A-9618-D840A187E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440" b="85287"/>
          <a:stretch/>
        </p:blipFill>
        <p:spPr>
          <a:xfrm>
            <a:off x="778762" y="1870075"/>
            <a:ext cx="6227520" cy="7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91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C5822-7CC1-C048-A12A-2DE6EA09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기업 요청사항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C6E6C-9080-9B42-B23D-1C2655C4B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kumimoji="1" lang="ko-Kore-KR" altLang="en-US" dirty="0"/>
              <a:t>데이터</a:t>
            </a:r>
            <a:r>
              <a:rPr kumimoji="1" lang="ko-KR" altLang="en-US" dirty="0"/>
              <a:t> 베이스 </a:t>
            </a:r>
            <a:r>
              <a:rPr kumimoji="1" lang="ko-Kore-KR" altLang="en-US" dirty="0"/>
              <a:t>제목</a:t>
            </a:r>
            <a:r>
              <a:rPr kumimoji="1" lang="ko-KR" altLang="en-US" dirty="0"/>
              <a:t> 변경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 startAt="2"/>
            </a:pPr>
            <a:endParaRPr kumimoji="1" lang="en-US" altLang="ko-KR" dirty="0"/>
          </a:p>
          <a:p>
            <a:pPr marL="514350" indent="-514350">
              <a:buFont typeface="+mj-lt"/>
              <a:buAutoNum type="arabicPeriod" startAt="2"/>
            </a:pPr>
            <a:endParaRPr kumimoji="1" lang="en-US" altLang="ko-Kore-KR" dirty="0"/>
          </a:p>
          <a:p>
            <a:pPr marL="514350" indent="-514350">
              <a:buFont typeface="+mj-lt"/>
              <a:buAutoNum type="arabicPeriod" startAt="2"/>
            </a:pPr>
            <a:endParaRPr kumimoji="1" lang="en-US" altLang="ko-Kore-KR" dirty="0"/>
          </a:p>
          <a:p>
            <a:pPr lvl="1"/>
            <a:r>
              <a:rPr kumimoji="1" lang="ko-KR" altLang="en-US" dirty="0"/>
              <a:t>가능합니다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베이스의 제목은 영문으로 해야 합니다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시스템 데이터 베이스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information_schema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mysql</a:t>
            </a:r>
            <a:r>
              <a:rPr kumimoji="1" lang="en-US" altLang="ko-KR" dirty="0"/>
              <a:t>, sys, </a:t>
            </a:r>
            <a:r>
              <a:rPr kumimoji="1" lang="en-US" altLang="ko-KR" dirty="0" err="1"/>
              <a:t>performance_schema</a:t>
            </a:r>
            <a:r>
              <a:rPr kumimoji="1" lang="en-US" altLang="ko-KR" dirty="0"/>
              <a:t>)</a:t>
            </a:r>
            <a:r>
              <a:rPr kumimoji="1" lang="ko-KR" altLang="en-US" dirty="0"/>
              <a:t> 는 삭제하면 안됩니다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517504AB-0CD8-774E-8C0B-8225C6D0B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02" r="65841" b="64717"/>
          <a:stretch/>
        </p:blipFill>
        <p:spPr>
          <a:xfrm>
            <a:off x="778761" y="1841157"/>
            <a:ext cx="3632601" cy="12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94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C5822-7CC1-C048-A12A-2DE6EA09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기업 요청사항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C6E6C-9080-9B42-B23D-1C2655C4B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kumimoji="1" lang="ko-KR" altLang="en-US" dirty="0"/>
              <a:t>칼럼 추가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</a:t>
            </a:r>
            <a:r>
              <a:rPr kumimoji="1" lang="en-US" altLang="ko-KR" dirty="0"/>
              <a:t>/</a:t>
            </a:r>
            <a:r>
              <a:rPr kumimoji="1" lang="ko-KR" altLang="en-US" dirty="0"/>
              <a:t>업데이트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 startAt="3"/>
            </a:pPr>
            <a:endParaRPr kumimoji="1" lang="en-US" altLang="ko-KR" dirty="0"/>
          </a:p>
          <a:p>
            <a:pPr marL="514350" indent="-514350">
              <a:buFont typeface="+mj-lt"/>
              <a:buAutoNum type="arabicPeriod" startAt="3"/>
            </a:pPr>
            <a:endParaRPr kumimoji="1" lang="en-US" altLang="ko-Kore-KR" dirty="0"/>
          </a:p>
          <a:p>
            <a:pPr marL="514350" indent="-514350">
              <a:buFont typeface="+mj-lt"/>
              <a:buAutoNum type="arabicPeriod" startAt="3"/>
            </a:pPr>
            <a:endParaRPr kumimoji="1" lang="en-US" altLang="ko-Kore-KR" dirty="0"/>
          </a:p>
          <a:p>
            <a:pPr marL="514350" indent="-514350">
              <a:buFont typeface="+mj-lt"/>
              <a:buAutoNum type="arabicPeriod" startAt="3"/>
            </a:pPr>
            <a:endParaRPr kumimoji="1" lang="en-US" altLang="ko-Kore-KR" dirty="0"/>
          </a:p>
          <a:p>
            <a:pPr lvl="1"/>
            <a:r>
              <a:rPr kumimoji="1" lang="ko-KR" altLang="en-US" dirty="0"/>
              <a:t>가능합니다</a:t>
            </a:r>
            <a:endParaRPr kumimoji="1" lang="en-US" altLang="ko-KR" dirty="0"/>
          </a:p>
          <a:p>
            <a:pPr lvl="1"/>
            <a:r>
              <a:rPr kumimoji="1" lang="en-US" altLang="ko-KR" dirty="0">
                <a:hlinkClick r:id="rId2" action="ppaction://hlinksldjump"/>
              </a:rPr>
              <a:t>2-5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참고하시면 됩니다</a:t>
            </a:r>
            <a:endParaRPr kumimoji="1" lang="en-US" altLang="ko-KR" dirty="0"/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8126BACE-CAB0-464B-861E-ED220DB06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62" b="63099"/>
          <a:stretch/>
        </p:blipFill>
        <p:spPr>
          <a:xfrm>
            <a:off x="1000898" y="1847848"/>
            <a:ext cx="4481097" cy="197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7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C5822-7CC1-C048-A12A-2DE6EA09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기업 요청사항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C6E6C-9080-9B42-B23D-1C2655C4B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kumimoji="1" lang="ko-KR" altLang="en-US" dirty="0"/>
              <a:t>데이터 하이퍼링크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 startAt="4"/>
            </a:pPr>
            <a:endParaRPr kumimoji="1" lang="en-US" altLang="ko-KR" dirty="0"/>
          </a:p>
          <a:p>
            <a:pPr marL="514350" indent="-514350">
              <a:buFont typeface="+mj-lt"/>
              <a:buAutoNum type="arabicPeriod" startAt="4"/>
            </a:pPr>
            <a:endParaRPr kumimoji="1" lang="en-US" altLang="ko-Kore-KR" dirty="0"/>
          </a:p>
          <a:p>
            <a:pPr marL="514350" indent="-514350">
              <a:buFont typeface="+mj-lt"/>
              <a:buAutoNum type="arabicPeriod" startAt="4"/>
            </a:pPr>
            <a:endParaRPr kumimoji="1" lang="en-US" altLang="ko-Kore-KR" dirty="0"/>
          </a:p>
          <a:p>
            <a:pPr marL="514350" indent="-514350">
              <a:buFont typeface="+mj-lt"/>
              <a:buAutoNum type="arabicPeriod" startAt="4"/>
            </a:pPr>
            <a:endParaRPr kumimoji="1" lang="en-US" altLang="ko-Kore-KR" dirty="0"/>
          </a:p>
          <a:p>
            <a:pPr lvl="1"/>
            <a:r>
              <a:rPr kumimoji="1" lang="ko-KR" altLang="en-US" dirty="0"/>
              <a:t>불가능합니다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사이트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라는 컬럼을 추가해 사이트 </a:t>
            </a:r>
            <a:r>
              <a:rPr kumimoji="1" lang="en-US" altLang="ko-KR" dirty="0" err="1"/>
              <a:t>url</a:t>
            </a:r>
            <a:r>
              <a:rPr kumimoji="1" lang="ko-KR" altLang="en-US" dirty="0"/>
              <a:t>을 넣는 방법은 가능합니다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컬럼 추가는 </a:t>
            </a:r>
            <a:r>
              <a:rPr kumimoji="1" lang="en-US" altLang="ko-KR" dirty="0">
                <a:hlinkClick r:id="rId2" action="ppaction://hlinksldjump"/>
              </a:rPr>
              <a:t>2-5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참고하시면 됩니다</a:t>
            </a:r>
            <a:endParaRPr kumimoji="1" lang="en-US" altLang="ko-KR" dirty="0"/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8126BACE-CAB0-464B-861E-ED220DB06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87" t="28015" r="698" b="39060"/>
          <a:stretch/>
        </p:blipFill>
        <p:spPr>
          <a:xfrm>
            <a:off x="926757" y="1921989"/>
            <a:ext cx="6828881" cy="17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00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C5822-7CC1-C048-A12A-2DE6EA09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기업 요청사항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C6E6C-9080-9B42-B23D-1C2655C4B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kumimoji="1" lang="ko-KR" altLang="en-US" dirty="0"/>
              <a:t>기타 문의사항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 startAt="4"/>
            </a:pPr>
            <a:endParaRPr kumimoji="1" lang="en-US" altLang="ko-KR" dirty="0"/>
          </a:p>
          <a:p>
            <a:pPr marL="514350" indent="-514350">
              <a:buFont typeface="+mj-lt"/>
              <a:buAutoNum type="arabicPeriod" startAt="4"/>
            </a:pPr>
            <a:endParaRPr kumimoji="1" lang="en-US" altLang="ko-Kore-KR" dirty="0"/>
          </a:p>
          <a:p>
            <a:pPr marL="0" indent="0">
              <a:buNone/>
            </a:pPr>
            <a:endParaRPr kumimoji="1" lang="en-US" altLang="ko-Kore-KR" dirty="0"/>
          </a:p>
          <a:p>
            <a:pPr lvl="1"/>
            <a:r>
              <a:rPr kumimoji="1" lang="ko-KR" altLang="en-US" dirty="0"/>
              <a:t>윈도우컴퓨터 설치 방법은 </a:t>
            </a:r>
            <a:r>
              <a:rPr kumimoji="1" lang="en-US" altLang="ko-KR" dirty="0">
                <a:hlinkClick r:id="rId2" action="ppaction://hlinksldjump"/>
              </a:rPr>
              <a:t>2-1</a:t>
            </a:r>
            <a:r>
              <a:rPr kumimoji="1" lang="ko-KR" altLang="en-US" dirty="0"/>
              <a:t>을 참고하시면 됩니다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사용 매뉴얼은 </a:t>
            </a:r>
            <a:r>
              <a:rPr kumimoji="1" lang="en-US" altLang="ko-KR" dirty="0"/>
              <a:t>2-2~2-7</a:t>
            </a:r>
            <a:r>
              <a:rPr kumimoji="1" lang="ko-KR" altLang="en-US" dirty="0"/>
              <a:t>을 참고하시면 됩니다</a:t>
            </a:r>
            <a:r>
              <a:rPr kumimoji="1" lang="en-US" altLang="ko-KR" dirty="0"/>
              <a:t>.</a:t>
            </a:r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8126BACE-CAB0-464B-861E-ED220DB06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35" t="62327" r="891" b="16179"/>
          <a:stretch/>
        </p:blipFill>
        <p:spPr>
          <a:xfrm>
            <a:off x="852616" y="1915297"/>
            <a:ext cx="4176584" cy="114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6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C5822-7CC1-C048-A12A-2DE6EA09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기업 요청사항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C6E6C-9080-9B42-B23D-1C2655C4B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kumimoji="1" lang="ko-KR" altLang="en-US" dirty="0"/>
              <a:t>기타 문의사항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 startAt="4"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ore-KR" dirty="0"/>
          </a:p>
          <a:p>
            <a:pPr lvl="1"/>
            <a:r>
              <a:rPr kumimoji="1" lang="ko-KR" altLang="en-US" dirty="0"/>
              <a:t>별도의 테이블 구성은 </a:t>
            </a:r>
            <a:r>
              <a:rPr kumimoji="1" lang="en-US" altLang="ko-KR" dirty="0">
                <a:hlinkClick r:id="rId2" action="ppaction://hlinksldjump"/>
              </a:rPr>
              <a:t>2-3</a:t>
            </a:r>
            <a:r>
              <a:rPr kumimoji="1" lang="ko-KR" altLang="en-US" dirty="0"/>
              <a:t>을 참고하시면 됩니다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연관된 계산은 </a:t>
            </a:r>
            <a:r>
              <a:rPr kumimoji="1" lang="en-US" altLang="ko-KR" dirty="0">
                <a:hlinkClick r:id="rId3" action="ppaction://hlinksldjump"/>
              </a:rPr>
              <a:t>2-6</a:t>
            </a:r>
            <a:r>
              <a:rPr kumimoji="1" lang="ko-KR" altLang="en-US" dirty="0"/>
              <a:t>을 참고하시면 됩니다</a:t>
            </a:r>
            <a:endParaRPr kumimoji="1" lang="en-US" altLang="ko-KR" dirty="0"/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8126BACE-CAB0-464B-861E-ED220DB06E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35" t="83244" r="891" b="9591"/>
          <a:stretch/>
        </p:blipFill>
        <p:spPr>
          <a:xfrm>
            <a:off x="889686" y="1989437"/>
            <a:ext cx="6197500" cy="5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0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652</Words>
  <Application>Microsoft Macintosh PowerPoint</Application>
  <PresentationFormat>와이드스크린</PresentationFormat>
  <Paragraphs>151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NanumGothic</vt:lpstr>
      <vt:lpstr>Arial</vt:lpstr>
      <vt:lpstr>Calibri</vt:lpstr>
      <vt:lpstr>Office 테마</vt:lpstr>
      <vt:lpstr>전자제조 산학협력 프로젝트</vt:lpstr>
      <vt:lpstr>목차</vt:lpstr>
      <vt:lpstr>1. 기업 요청사항</vt:lpstr>
      <vt:lpstr>1. 기업 요청사항</vt:lpstr>
      <vt:lpstr>1. 기업 요청사항</vt:lpstr>
      <vt:lpstr>1. 기업 요청사항</vt:lpstr>
      <vt:lpstr>1. 기업 요청사항</vt:lpstr>
      <vt:lpstr>1. 기업 요청사항</vt:lpstr>
      <vt:lpstr>1. 기업 요청사항</vt:lpstr>
      <vt:lpstr>1. 기업 요청사항</vt:lpstr>
      <vt:lpstr>2. 매뉴얼</vt:lpstr>
      <vt:lpstr>2-1 phpMyAdmin 설치 방법</vt:lpstr>
      <vt:lpstr>2-2 제공 받은 DB 설치</vt:lpstr>
      <vt:lpstr>2-2 제공 받은 DB 설치</vt:lpstr>
      <vt:lpstr>2-3 테이블 추가/삭제/업데이트 방법</vt:lpstr>
      <vt:lpstr>2-3 테이블 추가/삭제/업데이트 방법</vt:lpstr>
      <vt:lpstr>2-3 테이블 추가/삭제/업데이트 방법</vt:lpstr>
      <vt:lpstr>2-3 테이블 추가/삭제/업데이트 방법</vt:lpstr>
      <vt:lpstr>2-4 데이터 추가/삭제/업데이트 방법</vt:lpstr>
      <vt:lpstr>2-4 데이터 추가/삭제/업데이트 방법</vt:lpstr>
      <vt:lpstr>2-4 데이터 추가/삭제/업데이트 방법</vt:lpstr>
      <vt:lpstr>2-5 칼럼 추가/삭제/업데이트 방법</vt:lpstr>
      <vt:lpstr>2-6 검색 방법</vt:lpstr>
      <vt:lpstr>2-7 결과물 출력 방법</vt:lpstr>
      <vt:lpstr>3. 제공 테이블 설명</vt:lpstr>
      <vt:lpstr>3. 제공 테이블 설명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phpMyAdmin</dc:title>
  <dc:creator>한보영</dc:creator>
  <cp:lastModifiedBy>한보영</cp:lastModifiedBy>
  <cp:revision>20</cp:revision>
  <dcterms:created xsi:type="dcterms:W3CDTF">2021-11-19T01:19:23Z</dcterms:created>
  <dcterms:modified xsi:type="dcterms:W3CDTF">2021-11-19T05:31:53Z</dcterms:modified>
</cp:coreProperties>
</file>